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32C813-0EF1-4D61-A615-8A4BB6F0C952}" type="datetimeFigureOut">
              <a:rPr lang="en-US" smtClean="0"/>
              <a:t>4/15/2011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039EAF-2881-4786-BB3A-ED12417ED11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llkissner@gmail.com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Google Calendar &amp; Gmail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Sign up is Simple</a:t>
            </a:r>
          </a:p>
          <a:p>
            <a:r>
              <a:rPr lang="en-US" dirty="0" smtClean="0"/>
              <a:t>Upload Contacts from other accounts </a:t>
            </a:r>
          </a:p>
          <a:p>
            <a:r>
              <a:rPr lang="en-US" dirty="0" smtClean="0"/>
              <a:t>Web-based so you can access from anywhere</a:t>
            </a:r>
          </a:p>
          <a:p>
            <a:r>
              <a:rPr lang="en-US" dirty="0" smtClean="0"/>
              <a:t>Offers 7 GB of email storage per user</a:t>
            </a:r>
          </a:p>
          <a:p>
            <a:r>
              <a:rPr lang="en-US" dirty="0" smtClean="0"/>
              <a:t>No software or maintenance</a:t>
            </a:r>
          </a:p>
          <a:p>
            <a:r>
              <a:rPr lang="en-US" dirty="0" smtClean="0"/>
              <a:t>Allows access to all Google Apps</a:t>
            </a:r>
          </a:p>
          <a:p>
            <a:r>
              <a:rPr lang="en-US" dirty="0" smtClean="0"/>
              <a:t>Transferable from existing email accounts; allowing you to still send replies from original email accounts </a:t>
            </a:r>
          </a:p>
          <a:p>
            <a:r>
              <a:rPr lang="en-US" dirty="0" smtClean="0"/>
              <a:t>Access on a Smartphone</a:t>
            </a:r>
          </a:p>
          <a:p>
            <a:r>
              <a:rPr lang="en-US" dirty="0" smtClean="0"/>
              <a:t>Chat available for those in contact list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Gmail Advantages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Email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Classroom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Parent and Students can sub-email addresses</a:t>
            </a:r>
          </a:p>
          <a:p>
            <a:pPr lvl="1"/>
            <a:r>
              <a:rPr lang="en-US" dirty="0" smtClean="0"/>
              <a:t>Allows for Organizing of incoming emails based on student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</a:t>
            </a:r>
          </a:p>
          <a:p>
            <a:pPr lvl="2"/>
            <a:r>
              <a:rPr lang="en-US" dirty="0" smtClean="0"/>
              <a:t>Teacher email account: </a:t>
            </a:r>
          </a:p>
          <a:p>
            <a:pPr lvl="3"/>
            <a:r>
              <a:rPr lang="en-US" dirty="0" smtClean="0">
                <a:hlinkClick r:id="rId2"/>
              </a:rPr>
              <a:t>llkissner@gmail.com</a:t>
            </a:r>
            <a:endParaRPr lang="en-US" dirty="0" smtClean="0"/>
          </a:p>
          <a:p>
            <a:pPr lvl="2"/>
            <a:r>
              <a:rPr lang="en-US" dirty="0" smtClean="0"/>
              <a:t>Student email account:</a:t>
            </a:r>
          </a:p>
          <a:p>
            <a:pPr lvl="3"/>
            <a:r>
              <a:rPr lang="en-US" dirty="0" err="1" smtClean="0"/>
              <a:t>Llkissner+janedoe@gmail.com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7772400" cy="2289506"/>
          </a:xfrm>
        </p:spPr>
        <p:txBody>
          <a:bodyPr>
            <a:normAutofit/>
          </a:bodyPr>
          <a:lstStyle/>
          <a:p>
            <a:r>
              <a:rPr lang="en-US" dirty="0" smtClean="0"/>
              <a:t>Regulating Email Accounts</a:t>
            </a:r>
          </a:p>
          <a:p>
            <a:pPr lvl="1"/>
            <a:r>
              <a:rPr lang="en-US" dirty="0" smtClean="0"/>
              <a:t>Current school email accounts are monitored by the State as well as technology administrators in districts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400" dirty="0" smtClean="0"/>
              <a:t>The Students are now enjoying the benefits of the switch to Gmail.  With 7 GB of storage, they no longer have to delete their emails.” (Case Study</a:t>
            </a:r>
            <a:r>
              <a:rPr lang="en-US" sz="2400" dirty="0" smtClean="0"/>
              <a:t>)</a:t>
            </a:r>
          </a:p>
          <a:p>
            <a:pPr lvl="1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“Total cost of ownership was reduced by approximately 66%.” (Case Study</a:t>
            </a:r>
            <a:r>
              <a:rPr lang="en-US" sz="2400" dirty="0" smtClean="0"/>
              <a:t>)</a:t>
            </a:r>
          </a:p>
          <a:p>
            <a:pPr lvl="1" algn="r">
              <a:buNone/>
            </a:pPr>
            <a:r>
              <a:rPr lang="en-US" sz="1800" dirty="0" smtClean="0"/>
              <a:t>New South Wales Government</a:t>
            </a:r>
          </a:p>
          <a:p>
            <a:pPr lvl="1" algn="r">
              <a:buNone/>
            </a:pPr>
            <a:r>
              <a:rPr lang="en-US" sz="1800" dirty="0" smtClean="0"/>
              <a:t>Department of Education and Training</a:t>
            </a:r>
          </a:p>
          <a:p>
            <a:pPr lvl="1" algn="r">
              <a:buNone/>
            </a:pPr>
            <a:r>
              <a:rPr lang="en-US" sz="1800" dirty="0" smtClean="0"/>
              <a:t>2010</a:t>
            </a:r>
          </a:p>
          <a:p>
            <a:pPr lvl="1" algn="r">
              <a:buNone/>
            </a:pPr>
            <a:endParaRPr lang="en-US" sz="1800" dirty="0" smtClean="0"/>
          </a:p>
          <a:p>
            <a:pPr lvl="1" algn="r">
              <a:buNone/>
            </a:pPr>
            <a:endParaRPr lang="en-US" sz="1800" dirty="0" smtClean="0"/>
          </a:p>
          <a:p>
            <a:r>
              <a:rPr lang="en-US" dirty="0" smtClean="0"/>
              <a:t>Phasing in of Google Calendar and Gmail into an educational setting sets the stage for the integration of Google Apps in the classroom offering additional digital tools to create authentic </a:t>
            </a:r>
            <a:r>
              <a:rPr lang="en-US" smtClean="0"/>
              <a:t>learning situations.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Benefit to Gmail	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Google Calendar and Gmail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Free for Educators</a:t>
            </a:r>
          </a:p>
          <a:p>
            <a:pPr lvl="1"/>
            <a:r>
              <a:rPr lang="en-US" dirty="0" smtClean="0"/>
              <a:t>Web-based programs</a:t>
            </a:r>
          </a:p>
          <a:p>
            <a:pPr lvl="1"/>
            <a:r>
              <a:rPr lang="en-US" dirty="0" smtClean="0"/>
              <a:t>Ease of use is simple for all levels</a:t>
            </a:r>
          </a:p>
          <a:p>
            <a:pPr lvl="2"/>
            <a:r>
              <a:rPr lang="en-US" dirty="0" smtClean="0"/>
              <a:t>Educators should sign up for a Gmail account so that it links to your Google Account where you can have access to all Google Apps. 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5410200"/>
            <a:ext cx="428137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Implementation of Google Calendar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85800" y="274320"/>
            <a:ext cx="7708392" cy="49834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Organization of Calendar by Class or group</a:t>
            </a:r>
          </a:p>
          <a:p>
            <a:r>
              <a:rPr lang="en-US" dirty="0" smtClean="0"/>
              <a:t>Set to allow invites and updates</a:t>
            </a:r>
          </a:p>
          <a:p>
            <a:r>
              <a:rPr lang="en-US" dirty="0" smtClean="0"/>
              <a:t>Easy to embed into Webpage</a:t>
            </a:r>
          </a:p>
          <a:p>
            <a:r>
              <a:rPr lang="en-US" dirty="0" smtClean="0"/>
              <a:t>Public or Private Settings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These options offer the ability to have secure calendar sharing to or from another calendar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Advantages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Multiple Uses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518510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Assessable 24/7</a:t>
            </a:r>
          </a:p>
          <a:p>
            <a:r>
              <a:rPr lang="en-US" dirty="0" smtClean="0"/>
              <a:t>Offers the chance to use several calendars for your classes or groups</a:t>
            </a:r>
          </a:p>
          <a:p>
            <a:r>
              <a:rPr lang="en-US" dirty="0" smtClean="0"/>
              <a:t>Organization of public and personal life in one calendar</a:t>
            </a:r>
          </a:p>
          <a:p>
            <a:r>
              <a:rPr lang="en-US" dirty="0" smtClean="0"/>
              <a:t>Quick mode editing </a:t>
            </a:r>
          </a:p>
          <a:p>
            <a:r>
              <a:rPr lang="en-US" dirty="0" smtClean="0"/>
              <a:t>Subscribe to multiple calendars </a:t>
            </a:r>
          </a:p>
          <a:p>
            <a:r>
              <a:rPr lang="en-US" dirty="0" smtClean="0"/>
              <a:t>Can view in offline mode</a:t>
            </a:r>
          </a:p>
          <a:p>
            <a:r>
              <a:rPr lang="en-US" dirty="0" smtClean="0"/>
              <a:t>Displays in agenda, month, or weekly mode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Store time-related information </a:t>
            </a:r>
          </a:p>
          <a:p>
            <a:pPr lvl="1"/>
            <a:r>
              <a:rPr lang="en-US" dirty="0" smtClean="0"/>
              <a:t>Team schedules</a:t>
            </a:r>
          </a:p>
          <a:p>
            <a:pPr lvl="1"/>
            <a:r>
              <a:rPr lang="en-US" dirty="0" smtClean="0"/>
              <a:t>Assignment Deadlines</a:t>
            </a:r>
          </a:p>
          <a:p>
            <a:pPr lvl="1"/>
            <a:r>
              <a:rPr lang="en-US" dirty="0" smtClean="0"/>
              <a:t>School holidays</a:t>
            </a:r>
          </a:p>
          <a:p>
            <a:pPr lvl="1"/>
            <a:r>
              <a:rPr lang="en-US" dirty="0" smtClean="0"/>
              <a:t>Snow days</a:t>
            </a:r>
          </a:p>
          <a:p>
            <a:pPr lvl="1"/>
            <a:r>
              <a:rPr lang="en-US" dirty="0" smtClean="0"/>
              <a:t>Meetings</a:t>
            </a:r>
          </a:p>
          <a:p>
            <a:pPr lvl="1"/>
            <a:r>
              <a:rPr lang="en-US" dirty="0" smtClean="0"/>
              <a:t>Conferences</a:t>
            </a:r>
          </a:p>
          <a:p>
            <a:pPr lvl="1"/>
            <a:r>
              <a:rPr lang="en-US" dirty="0" smtClean="0"/>
              <a:t>Tutoring schedules for staff</a:t>
            </a:r>
          </a:p>
          <a:p>
            <a:pPr lvl="1"/>
            <a:r>
              <a:rPr lang="en-US" dirty="0" smtClean="0"/>
              <a:t>Computer labs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5715000"/>
            <a:ext cx="7481776" cy="457200"/>
          </a:xfrm>
        </p:spPr>
        <p:txBody>
          <a:bodyPr/>
          <a:lstStyle/>
          <a:p>
            <a:r>
              <a:rPr lang="en-US" dirty="0" smtClean="0"/>
              <a:t>Application of Google Calendar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4419600" y="6096000"/>
            <a:ext cx="3974592" cy="914400"/>
          </a:xfrm>
        </p:spPr>
        <p:txBody>
          <a:bodyPr/>
          <a:lstStyle/>
          <a:p>
            <a:r>
              <a:rPr lang="en-US" dirty="0" smtClean="0"/>
              <a:t>Teachers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85800" y="274320"/>
            <a:ext cx="7708392" cy="536448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Posting of Student Assignments</a:t>
            </a:r>
          </a:p>
          <a:p>
            <a:r>
              <a:rPr lang="en-US" dirty="0" smtClean="0"/>
              <a:t>Constant communication with parents and students</a:t>
            </a:r>
          </a:p>
          <a:p>
            <a:r>
              <a:rPr lang="en-US" dirty="0" smtClean="0"/>
              <a:t>Use as a plan book to track content pacing </a:t>
            </a:r>
          </a:p>
          <a:p>
            <a:r>
              <a:rPr lang="en-US" dirty="0" smtClean="0"/>
              <a:t>Embed into </a:t>
            </a:r>
            <a:r>
              <a:rPr lang="en-US" dirty="0" smtClean="0"/>
              <a:t>igoogle</a:t>
            </a:r>
            <a:r>
              <a:rPr lang="en-US" dirty="0" smtClean="0"/>
              <a:t> homepage or webpage for up to date information</a:t>
            </a:r>
          </a:p>
          <a:p>
            <a:r>
              <a:rPr lang="en-US" dirty="0" smtClean="0"/>
              <a:t>Easy to copy information from other calendars into your own</a:t>
            </a:r>
          </a:p>
          <a:p>
            <a:r>
              <a:rPr lang="en-US" dirty="0" smtClean="0"/>
              <a:t>Classroom application for </a:t>
            </a:r>
          </a:p>
          <a:p>
            <a:pPr lvl="1"/>
            <a:r>
              <a:rPr lang="en-US" dirty="0" smtClean="0"/>
              <a:t>Elapsed time</a:t>
            </a:r>
          </a:p>
          <a:p>
            <a:pPr lvl="1"/>
            <a:r>
              <a:rPr lang="en-US" dirty="0" smtClean="0"/>
              <a:t>Historical Moments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Google Calendar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Ability to retrieve homework information and due dates </a:t>
            </a:r>
          </a:p>
          <a:p>
            <a:r>
              <a:rPr lang="en-US" dirty="0" smtClean="0"/>
              <a:t>Access to post information to the teacher or upcoming birthdays or important events</a:t>
            </a:r>
          </a:p>
          <a:p>
            <a:r>
              <a:rPr lang="en-US" dirty="0" smtClean="0"/>
              <a:t>Allows for increased organization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Google Calendar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Parents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Communication with teacher on homework deadlines and assignments</a:t>
            </a:r>
          </a:p>
          <a:p>
            <a:r>
              <a:rPr lang="en-US" dirty="0" smtClean="0"/>
              <a:t>Allows for copying into parent calendar for reminders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7772400" cy="4042106"/>
          </a:xfrm>
        </p:spPr>
        <p:txBody>
          <a:bodyPr>
            <a:normAutofit/>
          </a:bodyPr>
          <a:lstStyle/>
          <a:p>
            <a:r>
              <a:rPr lang="en-US" dirty="0" smtClean="0"/>
              <a:t>Requires a Google account and email address </a:t>
            </a:r>
          </a:p>
          <a:p>
            <a:r>
              <a:rPr lang="en-US" dirty="0" smtClean="0"/>
              <a:t>Offline gives you read only access</a:t>
            </a:r>
          </a:p>
          <a:p>
            <a:r>
              <a:rPr lang="en-US" dirty="0" smtClean="0"/>
              <a:t>Possible to have information deleted or modified on calendar</a:t>
            </a:r>
          </a:p>
          <a:p>
            <a:r>
              <a:rPr lang="en-US" dirty="0" smtClean="0"/>
              <a:t>Syncs with Microsoft outlook versions 2003, 2007, 2010, Windows </a:t>
            </a:r>
            <a:r>
              <a:rPr lang="en-US" dirty="0" smtClean="0"/>
              <a:t>xp</a:t>
            </a:r>
            <a:r>
              <a:rPr lang="en-US" dirty="0" smtClean="0"/>
              <a:t>, Vista, and Windows 7</a:t>
            </a:r>
          </a:p>
          <a:p>
            <a:r>
              <a:rPr lang="en-US" dirty="0" smtClean="0"/>
              <a:t>Issue of Double Syncing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Reinforces organizational skills in the classroom, personal life, and professional life for teachers as well as students.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Cost is right for any Educational institute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Value 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543</Words>
  <Application>Microsoft Office PowerPoint</Application>
  <PresentationFormat>On-screen Show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Google Calendar &amp; Gmail </vt:lpstr>
      <vt:lpstr>Slide 2</vt:lpstr>
      <vt:lpstr>Implementation of Google Calendar</vt:lpstr>
      <vt:lpstr>Additional Advantages</vt:lpstr>
      <vt:lpstr>Application of Google Calendar</vt:lpstr>
      <vt:lpstr>Application of Google Calendar</vt:lpstr>
      <vt:lpstr>Application of Google Calendar</vt:lpstr>
      <vt:lpstr>Disadvantages</vt:lpstr>
      <vt:lpstr>Educational Value  </vt:lpstr>
      <vt:lpstr>Gmail Advantages</vt:lpstr>
      <vt:lpstr>Application of Email </vt:lpstr>
      <vt:lpstr>Disadvantages</vt:lpstr>
      <vt:lpstr>Overall Benefit to Gmail </vt:lpstr>
    </vt:vector>
  </TitlesOfParts>
  <Company>Huron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Calendar &amp; Gmail </dc:title>
  <dc:creator> </dc:creator>
  <cp:lastModifiedBy> </cp:lastModifiedBy>
  <cp:revision>8</cp:revision>
  <dcterms:created xsi:type="dcterms:W3CDTF">2011-04-15T22:40:39Z</dcterms:created>
  <dcterms:modified xsi:type="dcterms:W3CDTF">2011-04-15T23:14:59Z</dcterms:modified>
</cp:coreProperties>
</file>